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参赛作品示例</a:t>
            </a:r>
            <a:r>
              <a:rPr lang="en-US" altLang="zh-CN"/>
              <a:t>1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5491480" y="1449705"/>
            <a:ext cx="6029325" cy="4554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2000" b="1"/>
              <a:t>作者：王</a:t>
            </a:r>
            <a:r>
              <a:rPr lang="en-US" altLang="zh-CN" sz="2000" b="1"/>
              <a:t>**</a:t>
            </a:r>
            <a:endParaRPr lang="en-US" altLang="zh-CN" sz="2000" b="1"/>
          </a:p>
          <a:p>
            <a:pPr indent="0" fontAlgn="auto">
              <a:lnSpc>
                <a:spcPct val="150000"/>
              </a:lnSpc>
            </a:pPr>
            <a:r>
              <a:rPr lang="zh-CN" altLang="en-US" sz="2000" b="1"/>
              <a:t>手机：</a:t>
            </a:r>
            <a:r>
              <a:rPr lang="en-US" altLang="zh-CN" sz="2000" b="1"/>
              <a:t>181****1234</a:t>
            </a:r>
            <a:endParaRPr lang="zh-CN" altLang="en-US" sz="2000" b="1"/>
          </a:p>
          <a:p>
            <a:pPr indent="0" fontAlgn="auto">
              <a:lnSpc>
                <a:spcPct val="150000"/>
              </a:lnSpc>
            </a:pPr>
            <a:r>
              <a:rPr lang="zh-CN" altLang="en-US" sz="2000" b="1"/>
              <a:t>作品名称：</a:t>
            </a:r>
            <a:r>
              <a:rPr lang="zh-CN" altLang="en-US" sz="2000" b="1"/>
              <a:t>送你一朵小红花</a:t>
            </a:r>
            <a:endParaRPr lang="zh-CN" altLang="en-US" sz="2000" b="1"/>
          </a:p>
          <a:p>
            <a:pPr indent="0" fontAlgn="auto">
              <a:lnSpc>
                <a:spcPct val="150000"/>
              </a:lnSpc>
            </a:pPr>
            <a:r>
              <a:rPr lang="zh-CN" altLang="en-US" sz="2000" b="1"/>
              <a:t>作品描述（</a:t>
            </a:r>
            <a:r>
              <a:rPr lang="en-US" altLang="zh-CN" sz="2000" b="1"/>
              <a:t>5</a:t>
            </a:r>
            <a:r>
              <a:rPr lang="en-US" altLang="zh-CN" sz="2000" b="1"/>
              <a:t>0-200</a:t>
            </a:r>
            <a:r>
              <a:rPr lang="zh-CN" altLang="en-US" sz="2000" b="1"/>
              <a:t>字）：</a:t>
            </a:r>
            <a:endParaRPr lang="zh-CN" altLang="en-US" sz="2000" b="1"/>
          </a:p>
          <a:p>
            <a:pPr indent="0" fontAlgn="auto">
              <a:lnSpc>
                <a:spcPct val="150000"/>
              </a:lnSpc>
            </a:pPr>
            <a:r>
              <a:rPr lang="zh-CN" altLang="en-US" sz="2000"/>
              <a:t>铜片经过化学氧化处理后表面生长出花朵型的纳米片聚集体，该聚集体由一片片纳米花瓣按照一定角度螺旋堆积成微米花朵，这样的微纳结构赋予铜片超疏水特性。因此该图命名为</a:t>
            </a:r>
            <a:r>
              <a:rPr lang="en-US" altLang="zh-CN" sz="2000"/>
              <a:t>“</a:t>
            </a:r>
            <a:r>
              <a:rPr lang="zh-CN" altLang="en-US" sz="2000"/>
              <a:t>送你一朵小红花</a:t>
            </a:r>
            <a:r>
              <a:rPr lang="en-US" altLang="zh-CN" sz="2000"/>
              <a:t>”</a:t>
            </a:r>
            <a:r>
              <a:rPr lang="zh-CN" altLang="en-US" sz="2000"/>
              <a:t>，以展示化学组装之美。</a:t>
            </a:r>
            <a:endParaRPr lang="zh-CN" altLang="en-US" sz="2000"/>
          </a:p>
          <a:p>
            <a:endParaRPr lang="zh-CN" altLang="en-US" sz="200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8200" y="2037080"/>
            <a:ext cx="4290060" cy="304673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参赛作品示例</a:t>
            </a:r>
            <a:r>
              <a:rPr lang="en-US" altLang="zh-CN"/>
              <a:t>2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5015230" y="1284605"/>
            <a:ext cx="6574155" cy="54775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2000" b="1"/>
              <a:t>作者：王</a:t>
            </a:r>
            <a:r>
              <a:rPr lang="en-US" altLang="zh-CN" sz="2000" b="1"/>
              <a:t>**</a:t>
            </a:r>
            <a:endParaRPr lang="en-US" altLang="zh-CN" sz="2000" b="1"/>
          </a:p>
          <a:p>
            <a:pPr indent="0" fontAlgn="auto">
              <a:lnSpc>
                <a:spcPct val="150000"/>
              </a:lnSpc>
            </a:pPr>
            <a:r>
              <a:rPr lang="zh-CN" altLang="en-US" sz="2000" b="1">
                <a:sym typeface="+mn-ea"/>
              </a:rPr>
              <a:t>手机：</a:t>
            </a:r>
            <a:r>
              <a:rPr lang="en-US" altLang="zh-CN" sz="2000" b="1">
                <a:sym typeface="+mn-ea"/>
              </a:rPr>
              <a:t>181****1234</a:t>
            </a:r>
            <a:endParaRPr lang="zh-CN" altLang="en-US" sz="2000" b="1"/>
          </a:p>
          <a:p>
            <a:pPr indent="0" fontAlgn="auto">
              <a:lnSpc>
                <a:spcPct val="150000"/>
              </a:lnSpc>
            </a:pPr>
            <a:r>
              <a:rPr lang="zh-CN" altLang="en-US" sz="2000" b="1"/>
              <a:t>作品名称：纳米蝶翼</a:t>
            </a:r>
            <a:r>
              <a:rPr lang="en-US" altLang="en-US" sz="2000" b="1"/>
              <a:t>⸺</a:t>
            </a:r>
            <a:r>
              <a:rPr lang="zh-CN" altLang="en-US" sz="2000" b="1"/>
              <a:t>金属氧化物的量子涟漪</a:t>
            </a:r>
            <a:endParaRPr lang="zh-CN" altLang="en-US" sz="2000" b="1"/>
          </a:p>
          <a:p>
            <a:pPr indent="0" fontAlgn="auto">
              <a:lnSpc>
                <a:spcPct val="150000"/>
              </a:lnSpc>
            </a:pPr>
            <a:r>
              <a:rPr lang="zh-CN" altLang="en-US" sz="2000" b="1"/>
              <a:t>作品描述（</a:t>
            </a:r>
            <a:r>
              <a:rPr lang="en-US" altLang="zh-CN" sz="2000" b="1"/>
              <a:t>5</a:t>
            </a:r>
            <a:r>
              <a:rPr lang="en-US" altLang="zh-CN" sz="2000" b="1"/>
              <a:t>0-200</a:t>
            </a:r>
            <a:r>
              <a:rPr lang="zh-CN" altLang="en-US" sz="2000" b="1"/>
              <a:t>字）：</a:t>
            </a:r>
            <a:endParaRPr lang="zh-CN" altLang="en-US" sz="2000" b="1"/>
          </a:p>
          <a:p>
            <a:pPr indent="0" fontAlgn="auto">
              <a:lnSpc>
                <a:spcPct val="150000"/>
              </a:lnSpc>
            </a:pPr>
            <a:r>
              <a:rPr lang="zh-CN" altLang="en-US" sz="2000"/>
              <a:t>电镜画面中，</a:t>
            </a:r>
            <a:r>
              <a:rPr lang="en-US" altLang="zh-CN" sz="2000"/>
              <a:t>LDO</a:t>
            </a:r>
            <a:r>
              <a:rPr lang="zh-CN" altLang="en-US" sz="2000"/>
              <a:t>纳米片以分形几何层层交叠，宛如一只微观蝴蝶振翅欲飞。</a:t>
            </a:r>
            <a:r>
              <a:rPr lang="en-US" altLang="zh-CN" sz="2000"/>
              <a:t>“</a:t>
            </a:r>
            <a:r>
              <a:rPr lang="zh-CN" altLang="en-US" sz="2000"/>
              <a:t>量子涟漪</a:t>
            </a:r>
            <a:r>
              <a:rPr lang="en-US" altLang="zh-CN" sz="2000"/>
              <a:t>”</a:t>
            </a:r>
            <a:r>
              <a:rPr lang="zh-CN" altLang="en-US" sz="2000"/>
              <a:t>既指电子的量子隧穿效应，亦暗喻水处理中物质</a:t>
            </a:r>
            <a:r>
              <a:rPr lang="en-US" altLang="zh-CN" sz="2000"/>
              <a:t>-</a:t>
            </a:r>
            <a:r>
              <a:rPr lang="zh-CN" altLang="en-US" sz="2000"/>
              <a:t>能量转化的微观诗意。作品将化学键的振动频率视觉化为蝶翼在水面震颤泛起的阵阵涟漪，暗合《庄子</a:t>
            </a:r>
            <a:r>
              <a:rPr lang="en-US" altLang="zh-CN" sz="2000"/>
              <a:t>·</a:t>
            </a:r>
            <a:r>
              <a:rPr lang="zh-CN" altLang="en-US" sz="2000"/>
              <a:t>齐物论》中</a:t>
            </a:r>
            <a:r>
              <a:rPr lang="en-US" altLang="zh-CN" sz="2000"/>
              <a:t>“</a:t>
            </a:r>
            <a:r>
              <a:rPr lang="zh-CN" altLang="en-US" sz="2000"/>
              <a:t>物化</a:t>
            </a:r>
            <a:r>
              <a:rPr lang="en-US" altLang="zh-CN" sz="2000"/>
              <a:t>”</a:t>
            </a:r>
            <a:r>
              <a:rPr lang="zh-CN" altLang="en-US" sz="2000"/>
              <a:t>哲思</a:t>
            </a:r>
            <a:r>
              <a:rPr lang="en-US" altLang="zh-CN" sz="2000"/>
              <a:t>--</a:t>
            </a:r>
            <a:r>
              <a:rPr lang="zh-CN" altLang="en-US" sz="2000"/>
              <a:t>金属氧化物与生命形态在纳米尺度达成美学同构。当金属氧化物在电子束下展翅，我们得以窥见埃米尺度中理性与浪漫的永恒共舞。</a:t>
            </a:r>
            <a:endParaRPr lang="zh-CN" altLang="en-US" sz="2000"/>
          </a:p>
          <a:p>
            <a:endParaRPr lang="zh-CN" altLang="en-US" sz="200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8810" y="1691005"/>
            <a:ext cx="4059555" cy="40595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</Words>
  <Application>WPS 演示</Application>
  <PresentationFormat>宽屏</PresentationFormat>
  <Paragraphs>18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参赛作品示例1</vt:lpstr>
      <vt:lpstr>参赛作品示例2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她山之石</cp:lastModifiedBy>
  <cp:revision>7</cp:revision>
  <dcterms:created xsi:type="dcterms:W3CDTF">2023-08-09T12:44:00Z</dcterms:created>
  <dcterms:modified xsi:type="dcterms:W3CDTF">2026-03-06T09:23:55Z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13E7FDC370EF469382557655B06ADA10_12</vt:lpwstr>
  </property>
</Properties>
</file>